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68"/>
  </p:notesMasterIdLst>
  <p:sldIdLst>
    <p:sldId id="265" r:id="rId2"/>
    <p:sldId id="315" r:id="rId3"/>
    <p:sldId id="307" r:id="rId4"/>
    <p:sldId id="322" r:id="rId5"/>
    <p:sldId id="321" r:id="rId6"/>
    <p:sldId id="309" r:id="rId7"/>
    <p:sldId id="308" r:id="rId8"/>
    <p:sldId id="320" r:id="rId9"/>
    <p:sldId id="318" r:id="rId10"/>
    <p:sldId id="310" r:id="rId11"/>
    <p:sldId id="312" r:id="rId12"/>
    <p:sldId id="314" r:id="rId13"/>
    <p:sldId id="316" r:id="rId14"/>
    <p:sldId id="317" r:id="rId15"/>
    <p:sldId id="319" r:id="rId16"/>
    <p:sldId id="311" r:id="rId17"/>
    <p:sldId id="313" r:id="rId18"/>
    <p:sldId id="331" r:id="rId19"/>
    <p:sldId id="337" r:id="rId20"/>
    <p:sldId id="332" r:id="rId21"/>
    <p:sldId id="334" r:id="rId22"/>
    <p:sldId id="333" r:id="rId23"/>
    <p:sldId id="329" r:id="rId24"/>
    <p:sldId id="323" r:id="rId25"/>
    <p:sldId id="336" r:id="rId26"/>
    <p:sldId id="328" r:id="rId27"/>
    <p:sldId id="326" r:id="rId28"/>
    <p:sldId id="335" r:id="rId29"/>
    <p:sldId id="330" r:id="rId30"/>
    <p:sldId id="324" r:id="rId31"/>
    <p:sldId id="338" r:id="rId32"/>
    <p:sldId id="325" r:id="rId33"/>
    <p:sldId id="327" r:id="rId34"/>
    <p:sldId id="283" r:id="rId35"/>
    <p:sldId id="276" r:id="rId36"/>
    <p:sldId id="275" r:id="rId37"/>
    <p:sldId id="289" r:id="rId38"/>
    <p:sldId id="277" r:id="rId39"/>
    <p:sldId id="280" r:id="rId40"/>
    <p:sldId id="268" r:id="rId41"/>
    <p:sldId id="278" r:id="rId42"/>
    <p:sldId id="282" r:id="rId43"/>
    <p:sldId id="284" r:id="rId44"/>
    <p:sldId id="279" r:id="rId45"/>
    <p:sldId id="287" r:id="rId46"/>
    <p:sldId id="281" r:id="rId47"/>
    <p:sldId id="285" r:id="rId48"/>
    <p:sldId id="288" r:id="rId49"/>
    <p:sldId id="286" r:id="rId50"/>
    <p:sldId id="302" r:id="rId51"/>
    <p:sldId id="292" r:id="rId52"/>
    <p:sldId id="304" r:id="rId53"/>
    <p:sldId id="296" r:id="rId54"/>
    <p:sldId id="295" r:id="rId55"/>
    <p:sldId id="290" r:id="rId56"/>
    <p:sldId id="293" r:id="rId57"/>
    <p:sldId id="300" r:id="rId58"/>
    <p:sldId id="294" r:id="rId59"/>
    <p:sldId id="298" r:id="rId60"/>
    <p:sldId id="299" r:id="rId61"/>
    <p:sldId id="301" r:id="rId62"/>
    <p:sldId id="303" r:id="rId63"/>
    <p:sldId id="305" r:id="rId64"/>
    <p:sldId id="297" r:id="rId65"/>
    <p:sldId id="306" r:id="rId66"/>
    <p:sldId id="339" r:id="rId6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684769A-B796-496A-B04A-C224EBFE6F61}">
          <p14:sldIdLst>
            <p14:sldId id="265"/>
          </p14:sldIdLst>
        </p14:section>
        <p14:section name="Block C" id="{0ABC9940-1E54-43F9-8E51-E36740D71B7D}">
          <p14:sldIdLst>
            <p14:sldId id="315"/>
            <p14:sldId id="307"/>
            <p14:sldId id="322"/>
            <p14:sldId id="321"/>
            <p14:sldId id="309"/>
            <p14:sldId id="308"/>
            <p14:sldId id="320"/>
            <p14:sldId id="318"/>
            <p14:sldId id="310"/>
            <p14:sldId id="312"/>
            <p14:sldId id="314"/>
            <p14:sldId id="316"/>
            <p14:sldId id="317"/>
            <p14:sldId id="319"/>
            <p14:sldId id="311"/>
            <p14:sldId id="313"/>
          </p14:sldIdLst>
        </p14:section>
        <p14:section name="Block D" id="{6A228622-2264-4EA9-B70B-F2372BAEB9C1}">
          <p14:sldIdLst>
            <p14:sldId id="331"/>
            <p14:sldId id="337"/>
            <p14:sldId id="332"/>
            <p14:sldId id="334"/>
            <p14:sldId id="333"/>
            <p14:sldId id="329"/>
            <p14:sldId id="323"/>
            <p14:sldId id="336"/>
            <p14:sldId id="328"/>
            <p14:sldId id="326"/>
            <p14:sldId id="335"/>
            <p14:sldId id="330"/>
            <p14:sldId id="324"/>
            <p14:sldId id="338"/>
            <p14:sldId id="325"/>
            <p14:sldId id="327"/>
          </p14:sldIdLst>
        </p14:section>
        <p14:section name="Block A" id="{879CC69B-8823-466A-992F-B17DD3A78543}">
          <p14:sldIdLst>
            <p14:sldId id="283"/>
            <p14:sldId id="276"/>
            <p14:sldId id="275"/>
            <p14:sldId id="289"/>
            <p14:sldId id="277"/>
            <p14:sldId id="280"/>
            <p14:sldId id="268"/>
            <p14:sldId id="278"/>
            <p14:sldId id="282"/>
            <p14:sldId id="284"/>
            <p14:sldId id="279"/>
            <p14:sldId id="287"/>
            <p14:sldId id="281"/>
            <p14:sldId id="285"/>
            <p14:sldId id="288"/>
            <p14:sldId id="286"/>
          </p14:sldIdLst>
        </p14:section>
        <p14:section name="Block B" id="{E20C2601-0930-4C26-A54C-C4841F95D213}">
          <p14:sldIdLst>
            <p14:sldId id="302"/>
            <p14:sldId id="292"/>
            <p14:sldId id="304"/>
            <p14:sldId id="296"/>
            <p14:sldId id="295"/>
            <p14:sldId id="290"/>
            <p14:sldId id="293"/>
            <p14:sldId id="300"/>
            <p14:sldId id="294"/>
            <p14:sldId id="298"/>
            <p14:sldId id="299"/>
            <p14:sldId id="301"/>
            <p14:sldId id="303"/>
            <p14:sldId id="305"/>
            <p14:sldId id="297"/>
            <p14:sldId id="306"/>
          </p14:sldIdLst>
        </p14:section>
        <p14:section name="end" id="{ECE1ABC4-6FCF-4A80-A0D0-5004F083FBCB}">
          <p14:sldIdLst>
            <p14:sldId id="33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 L" initials="JL" lastIdx="1" clrIdx="0">
    <p:extLst>
      <p:ext uri="{19B8F6BF-5375-455C-9EA6-DF929625EA0E}">
        <p15:presenceInfo xmlns:p15="http://schemas.microsoft.com/office/powerpoint/2012/main" userId="acf740c60036875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242" autoAdjust="0"/>
    <p:restoredTop sz="94674"/>
  </p:normalViewPr>
  <p:slideViewPr>
    <p:cSldViewPr snapToGrid="0" snapToObjects="1">
      <p:cViewPr varScale="1">
        <p:scale>
          <a:sx n="65" d="100"/>
          <a:sy n="65" d="100"/>
        </p:scale>
        <p:origin x="816" y="2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40" d="100"/>
        <a:sy n="4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6A5211-9169-417B-8A99-AE1C86DE25B1}" type="datetimeFigureOut">
              <a:rPr lang="en-US" smtClean="0"/>
              <a:t>4/11/2019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812C64-2BE1-4402-82DF-5BB8E60B05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5777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DEAB22-6A5A-4E49-92D1-C5D9A44F75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03F9DF-8E78-B141-9E8A-79F631CA2A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6055A0-DF56-154D-939F-1AB042E834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F64AC-CF96-4FB9-A29E-8ED014C96BE3}" type="datetime1">
              <a:rPr lang="en-US" smtClean="0"/>
              <a:t>4/11/2019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4C4969-230F-2748-BF09-0BCED6623D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5EDB94-D520-CC4C-81BD-BB7826B05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7604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DF07FD-DC4B-F942-8F24-29AF50A371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1944F95-145D-CC46-B805-F4A16C8EB1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33459C-C2BC-B646-92FD-5E432C25EC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F16A0-FF44-47AD-BD17-C779579A9309}" type="datetime1">
              <a:rPr lang="en-US" smtClean="0"/>
              <a:t>4/11/2019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1B8F9F-9439-454D-AB5F-DCC5A04DEC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9F9B8C-3A21-5E44-B472-70FF7D3D7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9487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CC1E58-4336-324C-B644-2D964F7DD09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22229B6-5264-074D-BB89-7258A06048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01F68A-4C22-D243-9E8F-D86856C772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CD327-D2CC-4660-BD3D-80A8992ED328}" type="datetime1">
              <a:rPr lang="en-US" smtClean="0"/>
              <a:t>4/11/2019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B5F757-171D-C349-B80B-D2E3A0E3F8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5CFE99-DA56-C249-8005-8FEA0EB76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802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51928F-3B76-2F48-A465-5CC4006F42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0BB3B5-F87F-6B4E-AB2C-FB42C5BFE0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53D077-9E98-0D4C-8B8D-E11EC92561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A9688-E768-43A1-BC02-E424E1DE0247}" type="datetime1">
              <a:rPr lang="en-US" smtClean="0"/>
              <a:t>4/11/2019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A6215F-6FB8-434E-812D-B488CE3AB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C8942C-4692-0A4E-844D-E8E4681B6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325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E3B52B-32EF-134C-9E5E-C59E01AB10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6CABF7-AE4D-F046-95D0-C3DC96A11F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3B6110-C8B5-DF42-97FA-FB94D7D3B8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105E0F-849E-4C7C-B953-9854C6F5BFB7}" type="datetime1">
              <a:rPr lang="en-US" smtClean="0"/>
              <a:t>4/11/2019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AB988A-9D55-D443-A802-4E2B8D0986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83AB99-171D-EF41-892F-1E73FC1F64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2580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964E84-0DCE-E94E-9979-1A25C81D1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3EC92D-E153-3847-A00F-5B495CBDB0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E1C0B5-84EB-3F41-A8F5-4CD294CCFF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5A3CA3-67B0-4549-8BEC-0B28CDF26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E0B43-EBDE-46CD-8E4C-5E9835CA306F}" type="datetime1">
              <a:rPr lang="en-US" smtClean="0"/>
              <a:t>4/11/2019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8A85AB-D5AD-CB4D-9279-27303CB7BE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BE9F6F-6890-C341-BD3F-CCA538E6F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5938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2DC27E-4E8F-254C-B204-4819189E3A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7DAA2C-D4EF-4E43-8DFB-FCB0EE6C72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3F9372-64B6-3D40-9A3E-0224980127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E73595C-1AC1-9E48-9CC9-F69EE348623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BB153C3-0011-D44F-A590-8CF3B2A3BBC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2056A5D-2AD0-F949-9EA1-0C35A5D0C2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C9695-30C2-44FB-A0CC-7A9DFBBA21D1}" type="datetime1">
              <a:rPr lang="en-US" smtClean="0"/>
              <a:t>4/11/2019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8840A5E-BE8A-D84E-923D-72A29428C2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C8F68C7-1CD9-3B46-87D6-093752C2A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294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4B6375-20BC-744D-AC74-B2DD35AD7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C480684-BE80-BB41-8F30-8E77028ACB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C4C76-C557-4767-A670-4708EAA4610F}" type="datetime1">
              <a:rPr lang="en-US" smtClean="0"/>
              <a:t>4/11/2019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F27CF1-4011-C14B-BBEF-2CD568A5A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9F81CE-DA62-244B-8D41-7FAEAAE6B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716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AAFB27D-EE12-DF47-A659-5BC7083DE8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B8A46-9EA2-4B39-AB3C-45A19EBCE8D2}" type="datetime1">
              <a:rPr lang="en-US" smtClean="0"/>
              <a:t>4/11/2019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46A1DDB-926F-184A-9B21-F8A83E6B4B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167AB2-E9CB-A44C-A537-2D812CC5FA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8339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C32701-2F84-504C-8FC4-3C408284FD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5531C1-DF13-B54C-931F-9C475037B7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13D765-5CF3-5C47-9E22-8B03EFEF60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BFA631-58C9-A74B-9108-469B23075A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BA5229-A095-4822-8853-B713ACD1A999}" type="datetime1">
              <a:rPr lang="en-US" smtClean="0"/>
              <a:t>4/11/2019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1029BB-4097-FB42-841D-275439343B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D68C89-7B97-8E4C-A4EB-0A1DC6FA0E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9084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26A71-1FE3-5D4E-AAA8-B9D81C89B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CE6743B-19F7-CA45-B13E-D671E238C46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8DEB50-2A83-9044-805D-2D2F399CC6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EE61CF-1399-214D-9E99-ECDC3E603F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E7F88-AED7-48C3-8D51-081E088C1253}" type="datetime1">
              <a:rPr lang="en-US" smtClean="0"/>
              <a:t>4/11/2019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5E88E9-2358-3844-A347-6E000AAA4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DEC465-4E61-CB4A-B34D-385871F4C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8960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9349B1E-EB27-344A-915C-BA3CA8DE73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57997C-D62F-D14B-8D88-9DF2A0ACC5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5A7CDC-936F-E248-A2BD-EAC4DA6A596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E5E237-AC2A-4A50-BDD6-79541CB74837}" type="datetime1">
              <a:rPr lang="en-US" smtClean="0"/>
              <a:t>4/11/2019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B03145-B14E-B042-AE4C-E8E6911CE5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75587F-CB25-C347-BF47-5BA10B4992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62831C-0CB6-B940-A5B0-B536401762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0586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6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audio" Target="../media/audio2.wav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0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audio" Target="../media/audio2.wav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4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audio" Target="../media/audio2.wav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8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audio" Target="../media/audio2.wav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0.png"/><Relationship Id="rId4" Type="http://schemas.openxmlformats.org/officeDocument/2006/relationships/audio" Target="../media/audio2.wav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13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52.png"/><Relationship Id="rId4" Type="http://schemas.openxmlformats.org/officeDocument/2006/relationships/audio" Target="../media/audio2.wav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56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audio" Target="../media/audio2.wav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60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audio" Target="../media/audio2.wav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63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audio" Target="../media/audio2.wav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67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audio" Target="../media/audio2.wav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audio" Target="../media/audio2.wav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64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5" Type="http://schemas.openxmlformats.org/officeDocument/2006/relationships/image" Target="../media/image23.png"/><Relationship Id="rId4" Type="http://schemas.openxmlformats.org/officeDocument/2006/relationships/audio" Target="../media/audio2.wav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7" Type="http://schemas.openxmlformats.org/officeDocument/2006/relationships/image" Target="../media/image71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audio" Target="../media/audio2.wav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7" Type="http://schemas.openxmlformats.org/officeDocument/2006/relationships/image" Target="../media/image75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audio" Target="../media/audio2.wav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29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11.png"/><Relationship Id="rId4" Type="http://schemas.openxmlformats.org/officeDocument/2006/relationships/audio" Target="../media/audio2.wav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7" Type="http://schemas.openxmlformats.org/officeDocument/2006/relationships/image" Target="../media/image79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audio" Target="../media/audio2.wav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82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audio" Target="../media/audio2.wav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7" Type="http://schemas.openxmlformats.org/officeDocument/2006/relationships/image" Target="../media/image49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audio" Target="../media/audio2.wav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87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audio" Target="../media/audio2.wav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7" Type="http://schemas.openxmlformats.org/officeDocument/2006/relationships/image" Target="../media/image91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audio" Target="../media/audio2.wav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94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audio" Target="../media/audio2.wav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audio" Target="../media/audio2.wav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7" Type="http://schemas.openxmlformats.org/officeDocument/2006/relationships/image" Target="../media/image98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audio" Target="../media/audio2.wav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7" Type="http://schemas.openxmlformats.org/officeDocument/2006/relationships/image" Target="../media/image102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audio" Target="../media/audio2.wav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7" Type="http://schemas.openxmlformats.org/officeDocument/2006/relationships/image" Target="../media/image1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audio" Target="../media/audio2.wav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7" Type="http://schemas.openxmlformats.org/officeDocument/2006/relationships/image" Target="../media/image109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audio" Target="../media/audio2.wav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7" Type="http://schemas.openxmlformats.org/officeDocument/2006/relationships/image" Target="../media/image113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audio" Target="../media/audio2.wav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7" Type="http://schemas.openxmlformats.org/officeDocument/2006/relationships/image" Target="../media/image117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audio" Target="../media/audio2.wav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7" Type="http://schemas.openxmlformats.org/officeDocument/2006/relationships/image" Target="../media/image57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8.png"/><Relationship Id="rId5" Type="http://schemas.openxmlformats.org/officeDocument/2006/relationships/image" Target="../media/image74.png"/><Relationship Id="rId4" Type="http://schemas.openxmlformats.org/officeDocument/2006/relationships/audio" Target="../media/audio2.wav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7" Type="http://schemas.openxmlformats.org/officeDocument/2006/relationships/image" Target="../media/image44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90.png"/><Relationship Id="rId4" Type="http://schemas.openxmlformats.org/officeDocument/2006/relationships/audio" Target="../media/audio2.wav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7" Type="http://schemas.openxmlformats.org/officeDocument/2006/relationships/image" Target="../media/image9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119.png"/><Relationship Id="rId4" Type="http://schemas.openxmlformats.org/officeDocument/2006/relationships/audio" Target="../media/audio2.wav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33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1.png"/><Relationship Id="rId5" Type="http://schemas.openxmlformats.org/officeDocument/2006/relationships/image" Target="../media/image120.png"/><Relationship Id="rId4" Type="http://schemas.openxmlformats.org/officeDocument/2006/relationships/audio" Target="../media/audio2.wav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2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audio" Target="../media/audio2.wav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7" Type="http://schemas.openxmlformats.org/officeDocument/2006/relationships/image" Target="../media/image124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audio" Target="../media/audio1.wav"/><Relationship Id="rId4" Type="http://schemas.openxmlformats.org/officeDocument/2006/relationships/image" Target="../media/image12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7" Type="http://schemas.openxmlformats.org/officeDocument/2006/relationships/image" Target="../media/image21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7.png"/><Relationship Id="rId5" Type="http://schemas.openxmlformats.org/officeDocument/2006/relationships/image" Target="../media/image126.png"/><Relationship Id="rId4" Type="http://schemas.openxmlformats.org/officeDocument/2006/relationships/audio" Target="../media/audio2.wav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7" Type="http://schemas.openxmlformats.org/officeDocument/2006/relationships/image" Target="../media/image51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128.png"/><Relationship Id="rId4" Type="http://schemas.openxmlformats.org/officeDocument/2006/relationships/audio" Target="../media/audio2.wav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7" Type="http://schemas.openxmlformats.org/officeDocument/2006/relationships/image" Target="../media/image130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9.png"/><Relationship Id="rId5" Type="http://schemas.openxmlformats.org/officeDocument/2006/relationships/image" Target="../media/image78.png"/><Relationship Id="rId4" Type="http://schemas.openxmlformats.org/officeDocument/2006/relationships/audio" Target="../media/audio2.wav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7" Type="http://schemas.openxmlformats.org/officeDocument/2006/relationships/image" Target="../media/image17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2.png"/><Relationship Id="rId5" Type="http://schemas.openxmlformats.org/officeDocument/2006/relationships/image" Target="../media/image131.png"/><Relationship Id="rId4" Type="http://schemas.openxmlformats.org/officeDocument/2006/relationships/audio" Target="../media/audio2.wav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45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7.png"/><Relationship Id="rId4" Type="http://schemas.openxmlformats.org/officeDocument/2006/relationships/audio" Target="../media/audio2.wav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7" Type="http://schemas.openxmlformats.org/officeDocument/2006/relationships/image" Target="../media/image135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4.png"/><Relationship Id="rId5" Type="http://schemas.openxmlformats.org/officeDocument/2006/relationships/audio" Target="../media/audio2.wav"/><Relationship Id="rId4" Type="http://schemas.openxmlformats.org/officeDocument/2006/relationships/image" Target="../media/image13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7" Type="http://schemas.openxmlformats.org/officeDocument/2006/relationships/image" Target="../media/image102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1.png"/><Relationship Id="rId5" Type="http://schemas.openxmlformats.org/officeDocument/2006/relationships/image" Target="../media/image136.png"/><Relationship Id="rId4" Type="http://schemas.openxmlformats.org/officeDocument/2006/relationships/audio" Target="../media/audio2.wav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106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7.png"/><Relationship Id="rId5" Type="http://schemas.openxmlformats.org/officeDocument/2006/relationships/image" Target="../media/image43.png"/><Relationship Id="rId4" Type="http://schemas.openxmlformats.org/officeDocument/2006/relationships/audio" Target="../media/audio2.wav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7" Type="http://schemas.openxmlformats.org/officeDocument/2006/relationships/image" Target="../media/image68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png"/><Relationship Id="rId5" Type="http://schemas.openxmlformats.org/officeDocument/2006/relationships/image" Target="../media/image116.png"/><Relationship Id="rId4" Type="http://schemas.openxmlformats.org/officeDocument/2006/relationships/audio" Target="../media/audio2.wav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audio" Target="../media/audio2.wav"/><Relationship Id="rId4" Type="http://schemas.openxmlformats.org/officeDocument/2006/relationships/image" Target="../media/image1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7" Type="http://schemas.openxmlformats.org/officeDocument/2006/relationships/image" Target="../media/image139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8.png"/><Relationship Id="rId5" Type="http://schemas.openxmlformats.org/officeDocument/2006/relationships/image" Target="../media/image137.png"/><Relationship Id="rId4" Type="http://schemas.openxmlformats.org/officeDocument/2006/relationships/audio" Target="../media/audio2.wav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5.png"/><Relationship Id="rId5" Type="http://schemas.openxmlformats.org/officeDocument/2006/relationships/image" Target="../media/image141.png"/><Relationship Id="rId4" Type="http://schemas.openxmlformats.org/officeDocument/2006/relationships/audio" Target="../media/audio2.wav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43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2.png"/><Relationship Id="rId5" Type="http://schemas.openxmlformats.org/officeDocument/2006/relationships/image" Target="../media/image3.png"/><Relationship Id="rId4" Type="http://schemas.openxmlformats.org/officeDocument/2006/relationships/audio" Target="../media/audio2.wav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7" Type="http://schemas.openxmlformats.org/officeDocument/2006/relationships/image" Target="../media/image25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145.png"/><Relationship Id="rId4" Type="http://schemas.openxmlformats.org/officeDocument/2006/relationships/audio" Target="../media/audio2.wav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14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5.png"/><Relationship Id="rId5" Type="http://schemas.openxmlformats.org/officeDocument/2006/relationships/image" Target="../media/image15.png"/><Relationship Id="rId4" Type="http://schemas.openxmlformats.org/officeDocument/2006/relationships/audio" Target="../media/audio2.wav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7" Type="http://schemas.openxmlformats.org/officeDocument/2006/relationships/image" Target="../media/image144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5.png"/><Relationship Id="rId5" Type="http://schemas.openxmlformats.org/officeDocument/2006/relationships/image" Target="../media/image147.png"/><Relationship Id="rId4" Type="http://schemas.openxmlformats.org/officeDocument/2006/relationships/audio" Target="../media/audio2.wav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7" Type="http://schemas.openxmlformats.org/officeDocument/2006/relationships/image" Target="../media/image37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142.png"/><Relationship Id="rId4" Type="http://schemas.openxmlformats.org/officeDocument/2006/relationships/audio" Target="../media/audio2.wav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7" Type="http://schemas.openxmlformats.org/officeDocument/2006/relationships/image" Target="../media/image146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9.png"/><Relationship Id="rId5" Type="http://schemas.openxmlformats.org/officeDocument/2006/relationships/image" Target="../media/image148.png"/><Relationship Id="rId4" Type="http://schemas.openxmlformats.org/officeDocument/2006/relationships/audio" Target="../media/audio2.wav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7" Type="http://schemas.openxmlformats.org/officeDocument/2006/relationships/image" Target="../media/image41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138.png"/><Relationship Id="rId4" Type="http://schemas.openxmlformats.org/officeDocument/2006/relationships/audio" Target="../media/audio2.wav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88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9.png"/><Relationship Id="rId5" Type="http://schemas.openxmlformats.org/officeDocument/2006/relationships/audio" Target="../media/audio2.wav"/><Relationship Id="rId4" Type="http://schemas.openxmlformats.org/officeDocument/2006/relationships/image" Target="../media/image5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audio" Target="../media/audio2.wav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7" Type="http://schemas.openxmlformats.org/officeDocument/2006/relationships/image" Target="../media/image140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1.png"/><Relationship Id="rId5" Type="http://schemas.openxmlformats.org/officeDocument/2006/relationships/image" Target="../media/image150.png"/><Relationship Id="rId4" Type="http://schemas.openxmlformats.org/officeDocument/2006/relationships/audio" Target="../media/audio2.wav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7" Type="http://schemas.openxmlformats.org/officeDocument/2006/relationships/image" Target="../media/image76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.png"/><Relationship Id="rId5" Type="http://schemas.openxmlformats.org/officeDocument/2006/relationships/image" Target="../media/image152.png"/><Relationship Id="rId4" Type="http://schemas.openxmlformats.org/officeDocument/2006/relationships/audio" Target="../media/audio2.wav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7" Type="http://schemas.openxmlformats.org/officeDocument/2006/relationships/image" Target="../media/image103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4.png"/><Relationship Id="rId5" Type="http://schemas.openxmlformats.org/officeDocument/2006/relationships/image" Target="../media/image153.png"/><Relationship Id="rId4" Type="http://schemas.openxmlformats.org/officeDocument/2006/relationships/audio" Target="../media/audio2.wav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95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6.png"/><Relationship Id="rId5" Type="http://schemas.openxmlformats.org/officeDocument/2006/relationships/image" Target="../media/image154.png"/><Relationship Id="rId4" Type="http://schemas.openxmlformats.org/officeDocument/2006/relationships/audio" Target="../media/audio2.wav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7" Type="http://schemas.openxmlformats.org/officeDocument/2006/relationships/image" Target="../media/image72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5.png"/><Relationship Id="rId5" Type="http://schemas.openxmlformats.org/officeDocument/2006/relationships/image" Target="../media/image122.png"/><Relationship Id="rId4" Type="http://schemas.openxmlformats.org/officeDocument/2006/relationships/audio" Target="../media/audio2.wav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110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6.png"/><Relationship Id="rId5" Type="http://schemas.openxmlformats.org/officeDocument/2006/relationships/audio" Target="../media/audio2.wav"/><Relationship Id="rId4" Type="http://schemas.openxmlformats.org/officeDocument/2006/relationships/image" Target="../media/image31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4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audio" Target="../media/audio2.wav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8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audio" Target="../media/audio2.wav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2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audio" Target="../media/audio2.wav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E04C296-4562-4141-AA9D-FE2E3418CE21}"/>
              </a:ext>
            </a:extLst>
          </p:cNvPr>
          <p:cNvSpPr txBox="1"/>
          <p:nvPr/>
        </p:nvSpPr>
        <p:spPr>
          <a:xfrm>
            <a:off x="4993240" y="2722652"/>
            <a:ext cx="14959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00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List C</a:t>
            </a:r>
            <a:endParaRPr lang="en-US" sz="4000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693086-C906-44E4-943F-85C320157188}"/>
              </a:ext>
            </a:extLst>
          </p:cNvPr>
          <p:cNvSpPr txBox="1"/>
          <p:nvPr/>
        </p:nvSpPr>
        <p:spPr>
          <a:xfrm>
            <a:off x="5237967" y="4496844"/>
            <a:ext cx="10749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 D B A</a:t>
            </a:r>
          </a:p>
          <a:p>
            <a:r>
              <a:rPr lang="en-US" dirty="0"/>
              <a:t>f  s  f  s</a:t>
            </a:r>
          </a:p>
        </p:txBody>
      </p:sp>
    </p:spTree>
    <p:extLst>
      <p:ext uri="{BB962C8B-B14F-4D97-AF65-F5344CB8AC3E}">
        <p14:creationId xmlns:p14="http://schemas.microsoft.com/office/powerpoint/2010/main" val="42809011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9307A5B5-5631-4E0B-B5B7-CE90A511E6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4179" y="4129857"/>
            <a:ext cx="2590800" cy="1295400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B55C42B1-9CFA-4ECC-9E91-5E526F7D86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3273" y="4129857"/>
            <a:ext cx="5074937" cy="1268734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32E8FD55-0113-4D89-8F5E-E9A6A4196E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32784" y="1271856"/>
            <a:ext cx="2882195" cy="1441098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C9FAE29F-A2A5-4AC7-A6E9-2DE4EB49552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1330" y="1320170"/>
            <a:ext cx="5238824" cy="1309706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0ED03582-0103-4A90-B81A-19FC9380B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0233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98B8A918-8EFF-48AF-9F8E-C39F7F864C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076" y="1362840"/>
            <a:ext cx="4534776" cy="1511592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82636075-01F6-4775-9448-76DE725D9E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5761" y="3924300"/>
            <a:ext cx="3217778" cy="1608889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A8B736F2-D449-4B14-AE69-EE18B1A40E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93626" y="1263295"/>
            <a:ext cx="4862047" cy="1620683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4FBC515B-8A35-4B5F-927D-6AB85AF871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71245" y="3778803"/>
            <a:ext cx="3622432" cy="1811216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1ABE814A-7BA2-439A-A56C-6D32C99764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3072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1AEABB12-64C5-4FD4-8DC2-E4746159F8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6092" y="1479779"/>
            <a:ext cx="3915508" cy="1305169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042F136A-D9EE-4CF3-891C-01FD324D44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0127" y="1536530"/>
            <a:ext cx="4993673" cy="1248418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20DFEDC1-7FE0-4E75-8EC0-420DED9971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45923" y="4263558"/>
            <a:ext cx="3730761" cy="1243587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AC4ED29B-7EFE-44C0-AD10-94B371DE38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4963" y="4263558"/>
            <a:ext cx="4821259" cy="1205315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84EDE911-FECD-44DD-96E1-5B85478D0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7189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C8952CAC-34DB-4760-9717-5482F2DD80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7307" y="1154940"/>
            <a:ext cx="3716572" cy="1858286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0D05A232-ACF2-4166-9F9D-A60FC5BA1A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734" y="4069432"/>
            <a:ext cx="5147718" cy="1715906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4AFB9E47-17C6-4725-AD54-6C77E56477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75194" y="3973943"/>
            <a:ext cx="3521871" cy="1760936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FEB5AB86-3DC6-4283-946B-E9AB353E176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62587" y="1123120"/>
            <a:ext cx="5282808" cy="1760936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2A7923F0-70AC-4316-813B-47CCA3F5A9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4112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4233F09E-BC51-4B2C-B040-ABAB697B47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923" y="4223238"/>
            <a:ext cx="4911971" cy="1227993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E8FA9940-06F1-417E-9C60-3C3A148806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61885" y="1406769"/>
            <a:ext cx="2493238" cy="1246619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CE956B1D-B875-403A-A2B4-1E3A1236CC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92919" y="1531521"/>
            <a:ext cx="4759571" cy="1189893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6351D8DB-8129-490F-A7CB-9A53AFA5F9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77200" y="4174776"/>
            <a:ext cx="2591007" cy="1295504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1FF62AA0-02CF-400E-9C5B-257D1F6532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1646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50B1D84C-9D49-45CE-A11D-30634F9270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3403" y="1535755"/>
            <a:ext cx="3534413" cy="1178138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18327E7F-ECC0-417D-8E13-35EB8E9499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9994" y="4186081"/>
            <a:ext cx="4914219" cy="1228555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99BE0EDC-01BB-4205-9E28-9689B8AADC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4355" y="4092296"/>
            <a:ext cx="4324123" cy="1441375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07EAC360-7074-47F3-B125-304E491A84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99885" y="1441970"/>
            <a:ext cx="4914214" cy="1228554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DBEBB444-DFE8-4AB2-A969-DFFE4297F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0749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E6A7CBC9-1D31-4E3D-8ED3-1A62E72227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7746" y="1224084"/>
            <a:ext cx="3091115" cy="1545558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CB039270-A97E-426E-A09E-F0A7A733E2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7938" y="4132731"/>
            <a:ext cx="4400909" cy="1466970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71F371C7-2CD4-4576-A50B-4C860458D5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37747" y="4052079"/>
            <a:ext cx="3196927" cy="1598464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09B0B847-69FA-48D0-B939-DD42A8BE8A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35757" y="1224084"/>
            <a:ext cx="4400909" cy="1466970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5A9F7099-E411-4E06-935C-3879BB261E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4619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167D72B8-2907-4AEB-996E-8437E3B863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459" y="4234960"/>
            <a:ext cx="4991050" cy="1247763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1064E310-124B-4615-A30B-0F4FE5913D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4702" y="4114530"/>
            <a:ext cx="4104579" cy="1368193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6839A677-EBED-4279-BCA9-1A33490DDA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6435" y="1478228"/>
            <a:ext cx="5190802" cy="1297701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1B4993E9-E859-4CFF-B5E7-E928EC2C7A8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10572" y="1409895"/>
            <a:ext cx="4098105" cy="1366034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14AF87AE-954A-48A8-9371-FCAAED4D6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800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F46470D8-AE19-4B9B-9D1C-4A5BD0DF4E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519" y="4300314"/>
            <a:ext cx="4622281" cy="1155570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911F5FC6-E13A-4804-A445-BD85CC2A9F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8543" y="4231184"/>
            <a:ext cx="3674100" cy="1224700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27206301-3667-4910-A735-2659F87086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16860" y="1479024"/>
            <a:ext cx="5080263" cy="1270066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CFE812ED-A4C7-43C4-9EBE-C5A4D15D07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88543" y="1479024"/>
            <a:ext cx="4173745" cy="1391248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681085C5-9626-4A53-9ED3-1D393B3048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3840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C164A238-1248-49F4-A07B-8B34C9F837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073" y="4056184"/>
            <a:ext cx="4695094" cy="1565031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7549E5B5-1108-4B80-8089-8B33E1F29E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2395" y="3993726"/>
            <a:ext cx="3157688" cy="1578844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583441DD-2718-45BD-9A63-CF0FD00493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6157" y="1126295"/>
            <a:ext cx="5088012" cy="1696004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C5238ED4-F8D4-4685-899D-EF189F4F4C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74522" y="1130039"/>
            <a:ext cx="3495561" cy="1747781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B3C0D36A-0333-4161-A971-E7D8A0150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8279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F2DAB0AC-7D82-4A04-8038-A1C4423ED9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7325" y="1148601"/>
            <a:ext cx="3652520" cy="1826260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562E7BF9-5A87-44BF-A894-B8FDCBCC95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8978" y="4097344"/>
            <a:ext cx="4613227" cy="1537743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B3C5CF3D-D18E-4523-83C2-30D6AB6E71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84138" y="3979788"/>
            <a:ext cx="3545707" cy="1772854"/>
          </a:xfrm>
          <a:prstGeom prst="rect">
            <a:avLst/>
          </a:prstGeom>
        </p:spPr>
      </p:pic>
      <p:pic>
        <p:nvPicPr>
          <p:cNvPr id="16" name="Picture 15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AE2C16A2-E606-429C-9C1E-7848035320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1854" y="1106562"/>
            <a:ext cx="5127477" cy="1709159"/>
          </a:xfrm>
          <a:prstGeom prst="rect">
            <a:avLst/>
          </a:prstGeom>
        </p:spPr>
      </p:pic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B5AFC097-4CE5-431F-BF31-CA62DE1A6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1398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18D049E4-4081-43AD-99D5-E03BDD7604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2453" y="1182695"/>
            <a:ext cx="3518841" cy="1759421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0CAE0BCD-9E37-41CC-95B2-1A797C564A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1235" y="3940240"/>
            <a:ext cx="4892484" cy="1630828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51E8A255-1413-4B33-8956-4FA294D336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92840" y="1246992"/>
            <a:ext cx="3261655" cy="1630828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D1F565B3-CACB-46F4-8C5B-DBB87A0E7F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07603" y="4125552"/>
            <a:ext cx="4311244" cy="1437082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97626A35-E04C-4A94-A983-28755C419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6646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3D5C2115-9FDF-48FE-957A-25AF8F1A74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5214" y="3993726"/>
            <a:ext cx="3393831" cy="1696916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4749B3E3-768E-43EA-8356-A6B93D7322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3850" y="1349456"/>
            <a:ext cx="4574927" cy="1524976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0CF6FA28-0D03-4055-92EE-5719372D67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52955" y="4081615"/>
            <a:ext cx="3130061" cy="1565031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A232DB22-9702-4B3E-9D74-07DC16FDB34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78105" y="1358280"/>
            <a:ext cx="4888523" cy="1629508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CC032533-E224-4CE2-B9FA-3E2A929EB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80014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86126508-3623-4D8E-96FE-69962EBAA8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2863" y="4201257"/>
            <a:ext cx="5010937" cy="1252734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D6E9D756-41E8-404C-B48E-CD86BA3D4E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5159" y="1189978"/>
            <a:ext cx="3368908" cy="1684454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BDF8F17A-D77B-4D26-802C-4E698B63B8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7802" y="4201257"/>
            <a:ext cx="5010935" cy="1252734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A033BCBA-7E65-4B53-B990-DE401D51B8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95788" y="1294654"/>
            <a:ext cx="2905085" cy="1452543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CB860E4C-37FE-461B-9DCD-75E30739F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7935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75F6659A-0768-4A87-9528-CDA5F9BCE7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317" y="1369044"/>
            <a:ext cx="5022552" cy="1255638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A7A80FE8-3B7C-4688-BA6C-668265CD7D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44168" y="4170029"/>
            <a:ext cx="2656526" cy="1328263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9D0301ED-4474-411D-B674-7D8C42EFAD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4267" y="4254662"/>
            <a:ext cx="4632375" cy="1158094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B67E3FE6-784A-48E6-88FF-F4A74EDBFC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91400" y="1411836"/>
            <a:ext cx="2609294" cy="1304647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B8E5E346-9C83-4094-8928-21123878A3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423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F918F185-1FEE-4B12-B3D7-7C09405BA8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66" y="1407381"/>
            <a:ext cx="5364255" cy="1341064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2FE9D7E2-A6D7-4411-BE0E-C05B449753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8665" y="3993726"/>
            <a:ext cx="3231792" cy="1615896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EFCF624E-3391-4B5E-BB06-31423C90E2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68589" y="4261432"/>
            <a:ext cx="5392759" cy="1348190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478FFAA6-EED6-4563-8369-2877C504910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05008" y="1190232"/>
            <a:ext cx="3810000" cy="1905000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4DB90299-2023-47A5-9CD7-C0792DAFF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1570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E4FEAAD5-56F1-41A5-A25D-6B6400E742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6609" y="1379509"/>
            <a:ext cx="2880764" cy="1440382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66FC0F7B-338A-45A7-A302-06BC757EE5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9047" y="4249247"/>
            <a:ext cx="4991982" cy="1247996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9223DBEE-D312-4E59-93F6-7B9059A253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54815" y="4086303"/>
            <a:ext cx="2470625" cy="1235313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38E6193E-8FD9-4B27-AE88-C5C0D7B922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5701" y="1469866"/>
            <a:ext cx="5038674" cy="1259669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FD46F710-5E34-4740-B307-1302E7226F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479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DD700E6A-BAA8-44A1-87FE-8190034D50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8050" y="4244264"/>
            <a:ext cx="4173334" cy="1391111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9A5EE069-9B55-46DE-B1E3-88910F3AFC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9231" y="4244264"/>
            <a:ext cx="4812507" cy="1203127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5D8B673A-A930-47A0-A2C1-AA64FF3DDE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55725" y="1441939"/>
            <a:ext cx="3584844" cy="1194949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87F1B17A-5DF2-44FB-B460-19B48B24B7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06034" y="1441939"/>
            <a:ext cx="4770227" cy="1192557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6BF887F1-7148-4DD4-AE76-F910EB0727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5009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769736F0-6432-4DF4-9EF6-BDCEA99B3C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6954" y="4110893"/>
            <a:ext cx="3851032" cy="1283677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9A74CD0A-1141-472B-8853-5E4DA2AB24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5739" y="4171949"/>
            <a:ext cx="4687538" cy="1171885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C18E2DF9-92B2-4FA0-A1F5-2DB543A6C9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7313" y="1387819"/>
            <a:ext cx="4018072" cy="1339358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B8470EF3-CF0F-49DA-B44E-0D4875F057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77706" y="1490392"/>
            <a:ext cx="4947140" cy="1236785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D07FA921-FAFA-4456-8F44-74A6794F2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5190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9B646296-C657-4984-816A-85EF084093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9469" y="1358183"/>
            <a:ext cx="3032498" cy="1516249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B868C071-3DA2-4992-B5DC-33AE2B84CB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8050" y="4122126"/>
            <a:ext cx="4464537" cy="1488179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E9165DCF-E0EF-4F11-8B86-F740B9A399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79469" y="3993726"/>
            <a:ext cx="2938715" cy="1469358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1859E4BA-267C-4EBD-8198-AE9A05753B1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36400" y="1361570"/>
            <a:ext cx="4548749" cy="1516250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99CE2E63-1A8F-451D-A236-68CB8E503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3667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252B50E1-EA8E-4A40-A18B-6C127E4E35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121" y="4219321"/>
            <a:ext cx="4704679" cy="1176170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383DAFBD-0956-407F-BF21-2E2D84480A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79258" y="4132069"/>
            <a:ext cx="3640211" cy="1213404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AA402FDF-F671-4EC9-9E40-0703CE569C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27005" y="1452299"/>
            <a:ext cx="4926795" cy="1231699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6E8FD3B8-3E57-4D47-9771-C1311DE86B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95149" y="1512527"/>
            <a:ext cx="3554732" cy="1184911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A94EB520-21DE-4880-B4B6-5E152C42A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4956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757148B0-EA9D-4814-A840-D8642075A3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5161" y="1351787"/>
            <a:ext cx="2761854" cy="1380927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B876A452-1C5C-4990-BF4F-C3EB0B766D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3432" y="4182728"/>
            <a:ext cx="5027120" cy="1256780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556DCB43-55EC-4591-A92A-689516E7BA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05352" y="3993726"/>
            <a:ext cx="3065975" cy="1532988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8F450672-E324-4252-962B-80F8E9A29B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9742" y="1469351"/>
            <a:ext cx="5149713" cy="1287428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0BC8D624-2BFB-4E74-ADCD-F146B3B52C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1498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BB0CC10D-2477-45AA-AF58-09C0D0609F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6584" y="4108938"/>
            <a:ext cx="3165231" cy="1582616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EB699115-B2B4-4144-B4E9-47ECD9B1CF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1935" y="1287106"/>
            <a:ext cx="4882337" cy="1627446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F3FBCBB5-D803-4ED9-8D42-D52BEB9E73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82262" y="3993726"/>
            <a:ext cx="3297335" cy="1648668"/>
          </a:xfrm>
          <a:prstGeom prst="rect">
            <a:avLst/>
          </a:prstGeom>
        </p:spPr>
      </p:pic>
      <p:pic>
        <p:nvPicPr>
          <p:cNvPr id="16" name="Picture 15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C72AFB27-07CE-4E2D-8D05-D2DB0DF4E1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36676" y="1281244"/>
            <a:ext cx="4882339" cy="1627446"/>
          </a:xfrm>
          <a:prstGeom prst="rect">
            <a:avLst/>
          </a:prstGeom>
        </p:spPr>
      </p:pic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C7387874-9A51-4B87-9E71-B7D61F8FB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2919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B7919059-208A-48FE-A90B-2518B48254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8491" y="4195396"/>
            <a:ext cx="4953000" cy="1238250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710E4230-B682-4663-A547-AACE2A9D9E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9333" y="1253735"/>
            <a:ext cx="4429514" cy="1476505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E7027901-06E9-4A6A-A4D5-EA40E44E66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0509" y="4184746"/>
            <a:ext cx="4995598" cy="1248900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E1BF3FBC-17D8-40A6-9794-9180C140FA4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28185" y="1355578"/>
            <a:ext cx="3857614" cy="1285871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D07365EF-6EDE-47EC-AE34-8CC92D5CC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6517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071569EC-7157-4FFF-9FA5-B36C516EFE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306" y="1377462"/>
            <a:ext cx="5055371" cy="1263842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F5BC1A06-F1B8-4AD7-A7E2-5DEAFE87E3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6834" y="4114782"/>
            <a:ext cx="3005734" cy="1502867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D6366C4C-F8AC-4DC7-B735-1910B178DE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5739" y="4091254"/>
            <a:ext cx="4705123" cy="1176281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81A804A4-EEE7-43DF-AC2E-1EB35DC2EB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96834" y="1472336"/>
            <a:ext cx="2593928" cy="1296964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1DF8E017-C2CD-470A-86A7-65EF1FC728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4987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0D7C0297-A197-4CF3-86DC-5D253E42DB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8050" y="1383323"/>
            <a:ext cx="4343400" cy="1447800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3D75FFBD-D548-42E9-BE8B-0853A6EF0E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7885" y="4185139"/>
            <a:ext cx="4983729" cy="1245932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68171902-4D5B-4DEF-BA24-C60FB8960A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5346" y="4174883"/>
            <a:ext cx="3946255" cy="1315419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3B0864BF-E3B2-43C3-AF83-0B0C3812EDD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6389" y="1468089"/>
            <a:ext cx="5113066" cy="1278267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A105CF7D-CBD1-4067-B43A-7893903A92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82071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79B14915-25FF-40CB-81C2-2FCFFD2170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6653" y="1252905"/>
            <a:ext cx="3286632" cy="1643316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3E50ED8F-5DD0-42ED-8742-9A3165397F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2731" y="1219723"/>
            <a:ext cx="5029493" cy="1676498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6A0CCE35-628D-4049-946F-F33439ECC5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52241" y="3956570"/>
            <a:ext cx="3454531" cy="1727266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D73EBF36-C97D-46EE-B6D0-6DCDBCAFA9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13362" y="4039739"/>
            <a:ext cx="4958862" cy="1652954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D28DB1B5-E4C1-464D-A1E9-80FE76F57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870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84C4028E-A51D-4DD5-9F5B-9A1D992826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5135" y="1270778"/>
            <a:ext cx="3253804" cy="1626902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7EDC353B-9484-4FF3-89B7-89358C6037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7802" y="4127892"/>
            <a:ext cx="4429745" cy="1476582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3917316E-A090-410F-B369-D23BF85E52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55422" y="3934304"/>
            <a:ext cx="3340339" cy="1670170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AD14612A-4CE4-4DA4-92A5-42423D5B8B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6057" y="1148862"/>
            <a:ext cx="4679070" cy="1559690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090CBC19-591D-4FE1-AFF9-896A7CBB8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059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5E1B98BB-EC68-4D31-AA72-D77279069A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2092" y="4082913"/>
            <a:ext cx="3132409" cy="1566205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E957C6D6-A0AE-4AC9-9FEE-49A3E45675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9228" y="1477529"/>
            <a:ext cx="4547695" cy="1136924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C819A138-6C81-4F36-A86D-ED72516706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9311" y="4231183"/>
            <a:ext cx="2540131" cy="1270066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9B3FDD4B-7506-43C0-B9A7-969EA6607AD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5077" y="1477529"/>
            <a:ext cx="4530977" cy="1132744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7A42277B-6BAC-42F7-9B3E-F69730BE45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26507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E23CC15D-6201-418A-BADB-F6202BAA4D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9401" y="1394394"/>
            <a:ext cx="4671467" cy="1557156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6EB78B9F-5ECF-4286-9F06-7EA7AEDABF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7081" y="3993726"/>
            <a:ext cx="3185624" cy="1592812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49C76293-C30C-4073-8245-4D027D8485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9199" y="4084774"/>
            <a:ext cx="3985847" cy="1328616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FA6D2635-EA60-410F-A5CA-7B619F8B861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4680" y="1394394"/>
            <a:ext cx="4783016" cy="1195754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D7D92E54-8D23-4D43-8122-5F4BA7046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66931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31613633-94A7-4C88-A3BD-04C3B52B37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271" y="1582421"/>
            <a:ext cx="4850641" cy="1212660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D2F96ED6-DF71-4B09-BB60-FD86647F94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3846" y="4035342"/>
            <a:ext cx="3323493" cy="1661747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7E62D08B-FF96-4135-894E-6BAAB90665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14831" y="1573886"/>
            <a:ext cx="4738211" cy="1184553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A683C302-51B2-4351-B534-A8D3920C11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74170" y="4117731"/>
            <a:ext cx="2991753" cy="1495877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60F4D271-7B2C-48A1-B8A4-613B065E51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45238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DAC04CB5-DC6C-4F8A-B6CA-4695BA6295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4161" y="4099430"/>
            <a:ext cx="4341391" cy="1447130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E283C3DE-5F84-441D-A62E-1AE83A755D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8354" y="1060988"/>
            <a:ext cx="3874478" cy="1937239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A9AEBA49-CEE2-47F1-9BD5-A491FB6796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1495" y="4173872"/>
            <a:ext cx="4575658" cy="1525220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3499EE1E-B520-4867-9203-C6D10D51534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70205" y="1311440"/>
            <a:ext cx="3373574" cy="1686787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9712E5DE-2CC7-484B-BBFE-991A4CEC6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6152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062B86B8-C466-4AF2-BB44-07407107CB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7432" y="1283677"/>
            <a:ext cx="2965938" cy="1482969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930636C8-C609-40EC-9741-EB69C692CB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331" y="4110586"/>
            <a:ext cx="5010887" cy="125272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6FEED22-A8F3-45A2-B68C-A93B684105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91782" y="4045079"/>
            <a:ext cx="2960404" cy="1480202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470442B8-BC85-402B-8B55-9995A4F235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92764" y="1484532"/>
            <a:ext cx="5128456" cy="1282114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9F9EEA76-E828-45F5-8F41-F12A352980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8461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6">
            <a:extLst>
              <a:ext uri="{FF2B5EF4-FFF2-40B4-BE49-F238E27FC236}">
                <a16:creationId xmlns:a16="http://schemas.microsoft.com/office/drawing/2014/main" id="{43E5171D-233F-467E-BA8C-48CA09E4EA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8">
            <a:extLst>
              <a:ext uri="{FF2B5EF4-FFF2-40B4-BE49-F238E27FC236}">
                <a16:creationId xmlns:a16="http://schemas.microsoft.com/office/drawing/2014/main" id="{B63AAFA8-BE65-4912-9BDF-81471C5E0C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30">
            <a:extLst>
              <a:ext uri="{FF2B5EF4-FFF2-40B4-BE49-F238E27FC236}">
                <a16:creationId xmlns:a16="http://schemas.microsoft.com/office/drawing/2014/main" id="{826EBE88-DE82-4685-BEF6-4875614CEA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F4A5603-8F42-4981-AD07-16E6DD082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6054564-2EF4-4D9A-8D79-E07B886832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hlinkClick r:id="" action="ppaction://noaction">
              <a:snd r:embed="rId2" name="bomb.wav"/>
            </a:hlinkClick>
            <a:extLst>
              <a:ext uri="{FF2B5EF4-FFF2-40B4-BE49-F238E27FC236}">
                <a16:creationId xmlns:a16="http://schemas.microsoft.com/office/drawing/2014/main" id="{EBB5803B-6F4D-4D2F-9273-2DC517C6FE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4641" y="1512088"/>
            <a:ext cx="4502123" cy="1125531"/>
          </a:xfrm>
          <a:prstGeom prst="rect">
            <a:avLst/>
          </a:prstGeom>
        </p:spPr>
      </p:pic>
      <p:pic>
        <p:nvPicPr>
          <p:cNvPr id="6" name="Picture 5">
            <a:hlinkClick r:id="" action="ppaction://noaction">
              <a:snd r:embed="rId2" name="bomb.wav"/>
            </a:hlinkClick>
            <a:extLst>
              <a:ext uri="{FF2B5EF4-FFF2-40B4-BE49-F238E27FC236}">
                <a16:creationId xmlns:a16="http://schemas.microsoft.com/office/drawing/2014/main" id="{F79D92C0-DA22-4AAD-9024-09E2690E24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1079" y="4218882"/>
            <a:ext cx="3769027" cy="1256343"/>
          </a:xfrm>
          <a:prstGeom prst="rect">
            <a:avLst/>
          </a:prstGeom>
        </p:spPr>
      </p:pic>
      <p:pic>
        <p:nvPicPr>
          <p:cNvPr id="21" name="Picture 20">
            <a:hlinkClick r:id="" action="ppaction://noaction" highlightClick="1">
              <a:snd r:embed="rId5" name="cashreg.wav"/>
            </a:hlinkClick>
            <a:extLst>
              <a:ext uri="{FF2B5EF4-FFF2-40B4-BE49-F238E27FC236}">
                <a16:creationId xmlns:a16="http://schemas.microsoft.com/office/drawing/2014/main" id="{F570CAF6-BBE7-4AFE-9538-A040229B60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5195" y="1512088"/>
            <a:ext cx="5120794" cy="1280199"/>
          </a:xfrm>
          <a:prstGeom prst="rect">
            <a:avLst/>
          </a:prstGeom>
        </p:spPr>
      </p:pic>
      <p:pic>
        <p:nvPicPr>
          <p:cNvPr id="3" name="Picture 2">
            <a:hlinkClick r:id="" action="ppaction://noaction">
              <a:snd r:embed="rId2" name="bomb.wav"/>
            </a:hlinkClick>
            <a:extLst>
              <a:ext uri="{FF2B5EF4-FFF2-40B4-BE49-F238E27FC236}">
                <a16:creationId xmlns:a16="http://schemas.microsoft.com/office/drawing/2014/main" id="{B8AA0A29-08EE-4F7C-AC66-FD00B5F3F6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48050" y="4114729"/>
            <a:ext cx="4485203" cy="1495068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A8A427-894F-4D2E-81BA-A419E11ED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2015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5B2515E2-A591-476D-AF90-C85C5FA6B9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735" y="4150152"/>
            <a:ext cx="5069898" cy="1267475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FEE0988E-B28F-45EF-AE68-9029B51E01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8050" y="1560393"/>
            <a:ext cx="4150521" cy="1383507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CC3F1A24-1EAE-407D-B0D2-88E798C84D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3693" y="1560393"/>
            <a:ext cx="4991982" cy="1247996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46DF4A68-C505-4B27-9828-E48E7CBD62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48050" y="4053142"/>
            <a:ext cx="4093453" cy="1364485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46225A77-848B-45B0-8DFE-1BE26DBBA2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12459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5D99235B-7693-4A9F-9EF8-18386F3FAF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250" y="1381401"/>
            <a:ext cx="4923692" cy="1230923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490388FB-533D-4774-BDAE-22F786D75F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0797" y="4046830"/>
            <a:ext cx="4488050" cy="1496017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0EB0F6EA-97B0-462D-809A-AA0F3ABD42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55507" y="4366423"/>
            <a:ext cx="4705696" cy="1176424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1537ABF5-AB9C-48AF-8F9B-D8E678B38B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11596" y="1381401"/>
            <a:ext cx="4772853" cy="1590951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B495F3AC-6411-4FA9-8F41-9E901C94F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54117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352FF469-C080-4AFE-B148-CEE9DA9BEE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5499" y="1202645"/>
            <a:ext cx="3443577" cy="1721789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2D9041BE-7C13-4C5E-AA8A-E7B426A990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466" y="4127503"/>
            <a:ext cx="5273692" cy="1318423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EAA0C831-F009-494C-9252-6E5312834A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85499" y="4127503"/>
            <a:ext cx="3175574" cy="1587788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6F420AEA-34A4-4426-A443-81987D41DE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9168" y="1412074"/>
            <a:ext cx="5005488" cy="1251372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7B13C8F2-A68C-4F49-8DA8-88E2E7E1D2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07975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873EEDB9-0CAB-47DD-A46B-207CDEF339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542" y="1340334"/>
            <a:ext cx="4286419" cy="1428806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9BC8D6CB-8F29-47E2-BDC3-5DC650362E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9166" y="3993726"/>
            <a:ext cx="3284545" cy="1642273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CAFCC153-BB95-4CA7-BA63-83618B8964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4542" y="3993726"/>
            <a:ext cx="4830104" cy="1610035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7B3F5434-4517-475B-9962-785175C1AA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92263" y="1059481"/>
            <a:ext cx="3981026" cy="1990513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308EA21D-DBA7-409A-A228-1082C63037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2595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461E449F-DF9A-45BE-B0D3-2A20D752AE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924" y="1272179"/>
            <a:ext cx="4793766" cy="1597922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AF8514CF-D362-4ABE-908F-C7DBECB012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2368" y="3978973"/>
            <a:ext cx="3538462" cy="1769232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2EBDAAEA-1911-4C00-A123-82943A0713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65462" y="4071000"/>
            <a:ext cx="5031614" cy="1677205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F908A199-A3E0-4B6C-9043-FE140F9B7D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97430" y="1154235"/>
            <a:ext cx="3774352" cy="1887176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498809FF-2ED9-4215-A02E-18B1BA9F2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04440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446012D3-AEBC-4909-94F0-B4190E6FED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029" y="1273840"/>
            <a:ext cx="4680728" cy="1560243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872CED8E-CD68-45F7-8E97-15F800374D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8126" y="4066188"/>
            <a:ext cx="3117283" cy="1558642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5" name="bomb.wav"/>
            </a:hlinkClick>
            <a:extLst>
              <a:ext uri="{FF2B5EF4-FFF2-40B4-BE49-F238E27FC236}">
                <a16:creationId xmlns:a16="http://schemas.microsoft.com/office/drawing/2014/main" id="{467EF553-23EE-4463-8123-DEC0B08BFF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75243" y="1328242"/>
            <a:ext cx="4680728" cy="1560243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5" name="bomb.wav"/>
            </a:hlinkClick>
            <a:extLst>
              <a:ext uri="{FF2B5EF4-FFF2-40B4-BE49-F238E27FC236}">
                <a16:creationId xmlns:a16="http://schemas.microsoft.com/office/drawing/2014/main" id="{DAA90E10-CFF6-47A5-BE83-2E52CF7CBC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52880" y="3798570"/>
            <a:ext cx="3652520" cy="1826260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0FFBBDD9-8BA5-4D97-956F-79B9BECD95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86527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B05E68CA-7E84-41C0-966B-F9EDC32F2A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490" y="1454603"/>
            <a:ext cx="4799287" cy="1199822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0B275AA4-9F92-4CFE-8A94-2233F0F193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0463" y="4084385"/>
            <a:ext cx="4424303" cy="1474768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7D176172-2E45-41BA-B37F-B2CEEFFEDC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8701" y="4084385"/>
            <a:ext cx="5093784" cy="1273446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8351EAF2-80A1-4471-BD5C-F62A8912F0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98645" y="1329713"/>
            <a:ext cx="4567938" cy="1522646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A612A224-8783-4280-B361-EC76FA6536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33159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FAEBA84D-9159-42E8-B815-DD84E9BDA3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150" y="4092102"/>
            <a:ext cx="5166885" cy="1291721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268AC5C6-CB80-451E-B9ED-D29798F52F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8050" y="1357626"/>
            <a:ext cx="4261130" cy="1420377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526BBA10-3A55-48AE-8C39-A8FCDE602E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16295" y="4092102"/>
            <a:ext cx="5233555" cy="1308389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4045C7EC-B2CE-47D7-BA08-224F439B0D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9589" y="1215032"/>
            <a:ext cx="4396155" cy="1465385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837696B8-255D-4FAE-9E96-167BEEB278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6886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A6363BD5-2116-4BA1-B00A-C00A5EF6CF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526" y="3943968"/>
            <a:ext cx="4908351" cy="1636117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3AC722E4-360A-4CCC-A6B4-D427CB5F8A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2502" y="3839778"/>
            <a:ext cx="3688992" cy="1844496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D2E0595A-2B21-4A99-A69C-E7579FCB49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5842" y="1181265"/>
            <a:ext cx="5079500" cy="1693167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5987F438-36CE-46D3-9A70-142C31B3DAC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69739" y="978641"/>
            <a:ext cx="4054518" cy="2027259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6B804859-F104-4D1B-8F89-A9F439239A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2191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F3585DE9-438D-4099-9D2E-FA99A5A48E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740" y="4308637"/>
            <a:ext cx="4460631" cy="1115158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4346293D-BA51-4A3F-8112-8E7FCC3047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3215" y="4130238"/>
            <a:ext cx="4537515" cy="1512505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5" name="bomb.wav"/>
            </a:hlinkClick>
            <a:extLst>
              <a:ext uri="{FF2B5EF4-FFF2-40B4-BE49-F238E27FC236}">
                <a16:creationId xmlns:a16="http://schemas.microsoft.com/office/drawing/2014/main" id="{61C25763-0A86-4DE1-8B45-97BAFB3737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54261" y="1215257"/>
            <a:ext cx="3439977" cy="1719989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5" name="bomb.wav"/>
            </a:hlinkClick>
            <a:extLst>
              <a:ext uri="{FF2B5EF4-FFF2-40B4-BE49-F238E27FC236}">
                <a16:creationId xmlns:a16="http://schemas.microsoft.com/office/drawing/2014/main" id="{D4632AAD-9FF5-401C-BAA8-5C2687590CD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9900" y="1000400"/>
            <a:ext cx="5159967" cy="1719989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B7875075-D59A-4D88-9FE5-5F2B9F589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50227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E62E04A1-95F6-4346-B8B0-E6594D9665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096" y="4114799"/>
            <a:ext cx="4484751" cy="1494917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D83E8DCA-B183-426E-B489-66C88E1DB1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0203" y="1461660"/>
            <a:ext cx="5074276" cy="1268569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CFFA0733-A384-4D79-8897-DE6A2D883D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02872" y="4039122"/>
            <a:ext cx="4713419" cy="1571140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10D77944-53F7-41B3-9086-58A5A088A1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7209" y="1336431"/>
            <a:ext cx="5216768" cy="1304192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B36B5F61-ADCC-4E79-A450-33BC9126A0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79965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5FE69B4A-B09B-423B-9AEC-7D036BD093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243" y="1506874"/>
            <a:ext cx="5134700" cy="1283675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8809C901-77B1-46EE-A24D-53769FCFA6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57326" y="4154124"/>
            <a:ext cx="2849489" cy="1424745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528C0AA8-4867-4D63-88D1-632958758D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8224" y="1506874"/>
            <a:ext cx="2467148" cy="1233574"/>
          </a:xfrm>
          <a:prstGeom prst="rect">
            <a:avLst/>
          </a:prstGeom>
        </p:spPr>
      </p:pic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B1B39601-E282-4247-968D-A374D1E24D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51</a:t>
            </a:fld>
            <a:endParaRPr lang="en-US"/>
          </a:p>
        </p:txBody>
      </p:sp>
      <p:pic>
        <p:nvPicPr>
          <p:cNvPr id="11" name="Picture 10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A62EC0FD-2F5F-494B-9930-6BA0C9367C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18348" y="4154124"/>
            <a:ext cx="2467148" cy="1233574"/>
          </a:xfrm>
          <a:prstGeom prst="rect">
            <a:avLst/>
          </a:prstGeom>
        </p:spPr>
      </p:pic>
      <p:pic>
        <p:nvPicPr>
          <p:cNvPr id="13" name="Picture 12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560A7F90-3E9C-4CC3-8BE4-A68B646F62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19286" y="4154124"/>
            <a:ext cx="2467148" cy="1233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83922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184B3FB6-B97F-40A5-9736-D8A3CF2CE3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384" y="3993726"/>
            <a:ext cx="4716171" cy="1572057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6E3FA620-286B-46EB-9818-551D5B0962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69078" y="1189489"/>
            <a:ext cx="3419507" cy="1709754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96C2C2BF-1AC3-4386-BB83-077430B95F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19217" y="3993726"/>
            <a:ext cx="5126073" cy="1708692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D0FEBC86-5E1F-483A-BB16-0C094AE401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35080" y="998800"/>
            <a:ext cx="3981026" cy="1990513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C62E0708-D9DC-41FB-ABE9-E378A09D1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49296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0674E43E-EB4B-4037-9541-C8560B681B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6838" y="1322233"/>
            <a:ext cx="4220307" cy="1406769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CA06B0FF-75ED-4FDC-877E-0681E8828F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5601" y="3832258"/>
            <a:ext cx="3272822" cy="1636411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54698206-600B-43C1-A420-5E271E0AF5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48045" y="3981416"/>
            <a:ext cx="4765627" cy="1588543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3A44F67B-D2A0-4A20-BC87-2D22A771E9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85601" y="1193003"/>
            <a:ext cx="3276403" cy="1638202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A24E3277-B42C-4147-A516-7188A96152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88729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5AB4F546-5278-4A6C-A9C2-35569E8378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1497" y="1305670"/>
            <a:ext cx="4413243" cy="1471081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6F56EAF1-B58E-4154-93D0-9DA90DF68C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2826" y="3978068"/>
            <a:ext cx="3392797" cy="1696399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3117A66E-F818-4AFA-AFBB-52A854D39F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1699" y="4152084"/>
            <a:ext cx="4567148" cy="1522383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39F3F551-1550-44CA-85F1-B160874F02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59480" y="1305670"/>
            <a:ext cx="3330782" cy="1665391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3D95A47F-A3F6-4FCC-ACF9-E4E396818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45308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F26D52A2-4775-4EE7-A38C-15E75243A1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8399" y="3935436"/>
            <a:ext cx="3065729" cy="1532865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B3A32A7D-1C7E-4A3C-B8A1-190FB10172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7245" y="1349731"/>
            <a:ext cx="4221139" cy="1407047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42B1C1A0-5519-4D0B-89C0-1C140AF30E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69586" y="3817750"/>
            <a:ext cx="3929994" cy="1964997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30DC4AFF-4065-4A98-AFEC-08A2B19416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2338" y="1137159"/>
            <a:ext cx="4858859" cy="1619620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8F92B4C1-0402-4A45-870E-1C13E8E1F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39964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CBECAD40-F9C5-48C5-A92E-59BF8F5F49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7674" y="3993726"/>
            <a:ext cx="3424203" cy="1712102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AD19AFC7-F6CD-4835-9AD6-93992F6435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086" y="3956878"/>
            <a:ext cx="5019014" cy="1673005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46C0038C-1DCF-48A2-8B4D-CB52E0D553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76635" y="1228117"/>
            <a:ext cx="3547420" cy="1773710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731086AB-A7A8-4588-8413-B7C9AE1FB8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2055" y="1228117"/>
            <a:ext cx="4873045" cy="1624348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54A7BF68-318E-47DB-ACDB-6B4776591E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37115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7958F93C-5254-46EB-A72D-FCC17AE3EB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019" y="4242822"/>
            <a:ext cx="4987148" cy="1246787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69152FA6-1A3B-4809-B65C-5BF7959D30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27063" y="4068392"/>
            <a:ext cx="2977703" cy="1488852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E48CB106-D96D-489D-955B-82DA7B7F92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170" y="1361598"/>
            <a:ext cx="5082120" cy="1270530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CC8C3A5F-60FC-4E80-B957-AF6090624E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27063" y="1361598"/>
            <a:ext cx="2659855" cy="1329928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6DB01BC6-86D7-4885-A7D9-8A6D866E2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41207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C9F53524-3715-425D-B4DC-1501045780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7034" y="4184264"/>
            <a:ext cx="4689735" cy="1172434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271CC5DB-E986-49FA-872C-AD267CC653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3243" y="3993727"/>
            <a:ext cx="4211029" cy="1403676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766D4653-1278-48E3-A9B4-285BB6FEEC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17034" y="1425999"/>
            <a:ext cx="4767052" cy="1191763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69428AD6-C29A-431B-8D7F-102B314369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74863" y="1425999"/>
            <a:ext cx="4143984" cy="1381327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F51B129C-2C10-499A-A77C-29B11DE07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96448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E192CA79-633B-4B7F-A186-9B894999E4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0071" y="4109054"/>
            <a:ext cx="4542971" cy="15143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04C63D7-F9AA-4250-80AE-AFAB27C915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3072" y="1199334"/>
            <a:ext cx="3475981" cy="1737991"/>
          </a:xfrm>
          <a:prstGeom prst="rect">
            <a:avLst/>
          </a:prstGeom>
        </p:spPr>
      </p:pic>
      <p:pic>
        <p:nvPicPr>
          <p:cNvPr id="13" name="Picture 12">
            <a:hlinkClick r:id="" action="ppaction://noaction">
              <a:snd r:embed="rId5" name="bomb.wav"/>
            </a:hlinkClick>
            <a:extLst>
              <a:ext uri="{FF2B5EF4-FFF2-40B4-BE49-F238E27FC236}">
                <a16:creationId xmlns:a16="http://schemas.microsoft.com/office/drawing/2014/main" id="{FFF0B365-12CE-4339-AD3E-93ED424B37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8958" y="3993726"/>
            <a:ext cx="4556763" cy="1518921"/>
          </a:xfrm>
          <a:prstGeom prst="rect">
            <a:avLst/>
          </a:prstGeom>
        </p:spPr>
      </p:pic>
      <p:pic>
        <p:nvPicPr>
          <p:cNvPr id="15" name="Picture 14">
            <a:hlinkClick r:id="" action="ppaction://noaction">
              <a:snd r:embed="rId5" name="bomb.wav"/>
            </a:hlinkClick>
            <a:extLst>
              <a:ext uri="{FF2B5EF4-FFF2-40B4-BE49-F238E27FC236}">
                <a16:creationId xmlns:a16="http://schemas.microsoft.com/office/drawing/2014/main" id="{44FEA5BB-559E-4FA1-A291-A0B16D949CD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04528" y="1199334"/>
            <a:ext cx="3184901" cy="1592451"/>
          </a:xfrm>
          <a:prstGeom prst="rect">
            <a:avLst/>
          </a:prstGeom>
        </p:spPr>
      </p:pic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60EA11AC-B66D-494B-9B01-F9233F80CA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7923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DD9FDE30-5F3C-4EC7-AED9-D12174EAA1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3672" y="4102948"/>
            <a:ext cx="2907466" cy="1453733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C63DD429-ED04-4029-9DA3-68B7AB3AF2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9737" y="1340049"/>
            <a:ext cx="5254509" cy="1313628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3495F6B5-9059-4ECE-9CBF-9E0587B64B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10862" y="4102948"/>
            <a:ext cx="2801900" cy="1400950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87CA0CF6-4766-4B2B-B481-B8B4E8EC8A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0302" y="1267199"/>
            <a:ext cx="4958862" cy="1239716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9FE40FDC-C5EB-4B23-976D-CD245F0CD4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050985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C07FD5CA-F5FD-49A2-97A3-F7215D6D49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8243" y="4072954"/>
            <a:ext cx="4322378" cy="1440793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372AA273-F226-477D-9730-C4D0744215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7804" y="1355578"/>
            <a:ext cx="5102429" cy="1275608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816F9C9C-AD35-4B55-9F0E-F2DF7CA990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12498" y="3989502"/>
            <a:ext cx="4538759" cy="1512920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69AFB800-F96D-4D54-B326-FDB7300D99E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8324" y="1355578"/>
            <a:ext cx="4974538" cy="1243635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6BB24822-4BF6-49BF-944F-FF6813436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03167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1E26053F-F272-4F79-B244-811B4DD88D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8714" y="3888140"/>
            <a:ext cx="3338541" cy="1669271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BB6029DD-A521-4BC3-B7AB-25958A6E16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1063" y="1458262"/>
            <a:ext cx="5264332" cy="1316083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B0C4DE88-9DCB-41B7-9C82-E73D58940D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94827" y="3993726"/>
            <a:ext cx="3127370" cy="1563685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563B7170-0926-4981-A9B4-908F33ECAF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3427" y="1388205"/>
            <a:ext cx="5264332" cy="1316083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8B9B5F97-3F52-48B1-B744-923E4FBB8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01259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BBB971A0-4AC6-48D3-8D67-D1A13FA4AA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9789" y="1035245"/>
            <a:ext cx="3750042" cy="1875021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BA2E219B-280A-4663-BAAC-01E54FDA2C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3003" y="4058072"/>
            <a:ext cx="5205180" cy="1301295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6D5CE632-FE8E-4EC7-AF67-1EB986F994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95744" y="4058072"/>
            <a:ext cx="3117975" cy="1558988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B381F78A-5D58-4C66-9255-E56E053AD9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3003" y="1346214"/>
            <a:ext cx="5205180" cy="1301295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3734A2D2-64C3-4739-9BD1-943A3983A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37497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6ED0557C-05FE-43C5-BD07-6A9AB35D3C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184" y="1214758"/>
            <a:ext cx="4742862" cy="1580954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23AE4A35-9B25-434F-BCD9-9965FB9580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7495" y="3853806"/>
            <a:ext cx="3578872" cy="1789436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056CC616-D940-4E9F-93E0-9CF4A80C09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12449" y="4280877"/>
            <a:ext cx="4015350" cy="1338450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974B1AB7-4CF1-44E4-AB8C-E5211E9EBE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34741" y="1172308"/>
            <a:ext cx="3652520" cy="1826260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00A03199-AE68-4AD4-B5E0-CBE4285D7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02042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329EE5B0-6383-4AE9-BE95-71764A786B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1361" y="1474903"/>
            <a:ext cx="3868614" cy="1289538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CE3C6A94-4EF5-413F-A37E-D4940AB76B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5463" y="4126523"/>
            <a:ext cx="5080259" cy="1270065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1C520098-4B5E-4E45-8817-AD04A82AF9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48050" y="4126523"/>
            <a:ext cx="4411938" cy="1470646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2857214A-35B3-4D99-898F-545D8A6B78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9614" y="1434155"/>
            <a:ext cx="5036108" cy="1259027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D69DD4DE-BEED-4042-AEF4-994D84180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44229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CE70A634-54A6-49FD-9501-38E98013F3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9769" y="4289318"/>
            <a:ext cx="4828408" cy="120710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CDDED80-AEC8-4FB9-B27C-B2551949BF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1124" y="4053594"/>
            <a:ext cx="2997076" cy="1498538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5" name="bomb.wav"/>
            </a:hlinkClick>
            <a:extLst>
              <a:ext uri="{FF2B5EF4-FFF2-40B4-BE49-F238E27FC236}">
                <a16:creationId xmlns:a16="http://schemas.microsoft.com/office/drawing/2014/main" id="{32ACB9C1-5078-43D2-87D1-97B7EA67CF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55748" y="1414508"/>
            <a:ext cx="5202487" cy="1300622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5" name="bomb.wav"/>
            </a:hlinkClick>
            <a:extLst>
              <a:ext uri="{FF2B5EF4-FFF2-40B4-BE49-F238E27FC236}">
                <a16:creationId xmlns:a16="http://schemas.microsoft.com/office/drawing/2014/main" id="{9F5F2B26-A616-4E2D-BE1D-90CD51C61D0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35869" y="1414508"/>
            <a:ext cx="2653716" cy="1326858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A1207C3D-E9FB-4020-B7FF-5DA0C167F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3541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0258C40-32C2-4251-BD28-2713F5821B4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End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BFBB02FD-D43A-4D07-BF0E-F22E578621A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A0DFAC4-B5B9-454B-B3AE-8DADF2919D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746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2DA07CC1-412D-4F3F-BD6D-86DA44B4F3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1982" y="4035637"/>
            <a:ext cx="4672034" cy="1557345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2872BA91-7436-4ED9-B1D4-7C2487812E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4860" y="4036150"/>
            <a:ext cx="3113663" cy="1556832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A4E4A73D-C741-40FD-B51C-A128FB203F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9156" y="1265018"/>
            <a:ext cx="4709095" cy="1569699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19393B20-5514-4DDE-A97F-6E8ED6148C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45215" y="1265018"/>
            <a:ext cx="3358857" cy="1679429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E50DA0F2-B953-451F-A4E1-27F332E06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8736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7DABBB6B-D599-473E-B405-F884C510FC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4353" y="3990860"/>
            <a:ext cx="3447954" cy="1723977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6609CFB8-7680-4EAD-9EF4-F279283143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8589" y="3990860"/>
            <a:ext cx="5252134" cy="1750712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657D7716-774E-4AFF-977E-FB1ACA99E7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56212" y="1206241"/>
            <a:ext cx="3570757" cy="1785379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A499FF1B-A764-4E02-8622-70002AD748E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2288" y="1206241"/>
            <a:ext cx="5202405" cy="1734135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7FA7C562-FE67-4FB2-8C69-D90DC1596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682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132D3018-AE51-481D-8C1B-85A9C3CCD6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1224" y="1471247"/>
            <a:ext cx="2508738" cy="1254369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3D203339-B7B0-47D1-9FE3-724EDF92F9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8319" y="4168099"/>
            <a:ext cx="4897345" cy="1224336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8E3EF5BF-588A-4A54-BD3D-B68AFD09BF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69611" y="3993726"/>
            <a:ext cx="3142713" cy="1571357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7812EE7E-7E57-480E-959D-0471173CE3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61883" y="1546449"/>
            <a:ext cx="4990218" cy="1247555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85939EAA-E640-4BC7-8EEA-B5AD23677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901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2773</TotalTime>
  <Words>76</Words>
  <Application>Microsoft Office PowerPoint</Application>
  <PresentationFormat>Widescreen</PresentationFormat>
  <Paragraphs>69</Paragraphs>
  <Slides>66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7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 L</dc:creator>
  <cp:lastModifiedBy>J L</cp:lastModifiedBy>
  <cp:revision>40</cp:revision>
  <dcterms:created xsi:type="dcterms:W3CDTF">2019-04-07T03:25:08Z</dcterms:created>
  <dcterms:modified xsi:type="dcterms:W3CDTF">2019-04-11T15:57:40Z</dcterms:modified>
</cp:coreProperties>
</file>